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4" r:id="rId4"/>
    <p:sldId id="258" r:id="rId5"/>
    <p:sldId id="260" r:id="rId6"/>
    <p:sldId id="261" r:id="rId7"/>
    <p:sldId id="265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D51282-6A29-4F54-951E-B2E60F3715CA}" v="286" dt="2022-07-17T06:42:00.434"/>
    <p1510:client id="{85762DBC-22C2-479F-ADE0-5FD6FF77962C}" v="745" dt="2022-07-17T06:40:13.954"/>
    <p1510:client id="{D72F39A2-0C2E-481F-A4D6-0B5FCF93F28F}" v="1087" dt="2022-07-17T07:16:14.2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86601" autoAdjust="0"/>
  </p:normalViewPr>
  <p:slideViewPr>
    <p:cSldViewPr snapToGrid="0">
      <p:cViewPr>
        <p:scale>
          <a:sx n="66" d="100"/>
          <a:sy n="66" d="100"/>
        </p:scale>
        <p:origin x="60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WAI YUKI" userId="b77dc194e42826b8" providerId="Windows Live" clId="Web-{6FD51282-6A29-4F54-951E-B2E60F3715CA}"/>
    <pc:docChg chg="modSld">
      <pc:chgData name="IWAI YUKI" userId="b77dc194e42826b8" providerId="Windows Live" clId="Web-{6FD51282-6A29-4F54-951E-B2E60F3715CA}" dt="2022-07-17T06:42:00.434" v="285" actId="20577"/>
      <pc:docMkLst>
        <pc:docMk/>
      </pc:docMkLst>
      <pc:sldChg chg="modSp">
        <pc:chgData name="IWAI YUKI" userId="b77dc194e42826b8" providerId="Windows Live" clId="Web-{6FD51282-6A29-4F54-951E-B2E60F3715CA}" dt="2022-07-17T06:31:12.810" v="180" actId="20577"/>
        <pc:sldMkLst>
          <pc:docMk/>
          <pc:sldMk cId="2315422692" sldId="258"/>
        </pc:sldMkLst>
        <pc:spChg chg="mod">
          <ac:chgData name="IWAI YUKI" userId="b77dc194e42826b8" providerId="Windows Live" clId="Web-{6FD51282-6A29-4F54-951E-B2E60F3715CA}" dt="2022-07-17T06:31:12.810" v="180" actId="20577"/>
          <ac:spMkLst>
            <pc:docMk/>
            <pc:sldMk cId="2315422692" sldId="258"/>
            <ac:spMk id="3" creationId="{9737EFFA-1FCB-CAF6-3ACE-387A93AA3B77}"/>
          </ac:spMkLst>
        </pc:spChg>
      </pc:sldChg>
      <pc:sldChg chg="modSp">
        <pc:chgData name="IWAI YUKI" userId="b77dc194e42826b8" providerId="Windows Live" clId="Web-{6FD51282-6A29-4F54-951E-B2E60F3715CA}" dt="2022-07-17T06:42:00.434" v="285" actId="20577"/>
        <pc:sldMkLst>
          <pc:docMk/>
          <pc:sldMk cId="3272355804" sldId="262"/>
        </pc:sldMkLst>
        <pc:spChg chg="mod">
          <ac:chgData name="IWAI YUKI" userId="b77dc194e42826b8" providerId="Windows Live" clId="Web-{6FD51282-6A29-4F54-951E-B2E60F3715CA}" dt="2022-07-17T06:42:00.434" v="285" actId="20577"/>
          <ac:spMkLst>
            <pc:docMk/>
            <pc:sldMk cId="3272355804" sldId="262"/>
            <ac:spMk id="3" creationId="{3900D8E9-5C70-FD35-2820-68720780BD36}"/>
          </ac:spMkLst>
        </pc:spChg>
      </pc:sldChg>
      <pc:sldChg chg="modSp">
        <pc:chgData name="IWAI YUKI" userId="b77dc194e42826b8" providerId="Windows Live" clId="Web-{6FD51282-6A29-4F54-951E-B2E60F3715CA}" dt="2022-07-17T06:39:33.353" v="277" actId="20577"/>
        <pc:sldMkLst>
          <pc:docMk/>
          <pc:sldMk cId="1160922769" sldId="263"/>
        </pc:sldMkLst>
        <pc:spChg chg="mod">
          <ac:chgData name="IWAI YUKI" userId="b77dc194e42826b8" providerId="Windows Live" clId="Web-{6FD51282-6A29-4F54-951E-B2E60F3715CA}" dt="2022-07-17T06:39:33.353" v="277" actId="20577"/>
          <ac:spMkLst>
            <pc:docMk/>
            <pc:sldMk cId="1160922769" sldId="263"/>
            <ac:spMk id="3" creationId="{AB5E0199-09D8-C0EC-8A4E-CC71A066883E}"/>
          </ac:spMkLst>
        </pc:spChg>
      </pc:sldChg>
    </pc:docChg>
  </pc:docChgLst>
  <pc:docChgLst>
    <pc:chgData name="PC Sora" userId="8c4f662357ca3de8" providerId="LiveId" clId="{D72F39A2-0C2E-481F-A4D6-0B5FCF93F28F}"/>
    <pc:docChg chg="undo custSel addSld delSld modSld sldOrd">
      <pc:chgData name="PC Sora" userId="8c4f662357ca3de8" providerId="LiveId" clId="{D72F39A2-0C2E-481F-A4D6-0B5FCF93F28F}" dt="2022-07-17T07:16:25.367" v="1490" actId="1037"/>
      <pc:docMkLst>
        <pc:docMk/>
      </pc:docMkLst>
      <pc:sldChg chg="modSp mod">
        <pc:chgData name="PC Sora" userId="8c4f662357ca3de8" providerId="LiveId" clId="{D72F39A2-0C2E-481F-A4D6-0B5FCF93F28F}" dt="2022-07-17T06:12:20.840" v="128" actId="20577"/>
        <pc:sldMkLst>
          <pc:docMk/>
          <pc:sldMk cId="2736605518" sldId="256"/>
        </pc:sldMkLst>
        <pc:spChg chg="mod">
          <ac:chgData name="PC Sora" userId="8c4f662357ca3de8" providerId="LiveId" clId="{D72F39A2-0C2E-481F-A4D6-0B5FCF93F28F}" dt="2022-07-17T06:12:20.840" v="128" actId="20577"/>
          <ac:spMkLst>
            <pc:docMk/>
            <pc:sldMk cId="2736605518" sldId="256"/>
            <ac:spMk id="2" creationId="{F6C776D0-46B0-5AA0-F93C-41D79A97798F}"/>
          </ac:spMkLst>
        </pc:spChg>
        <pc:spChg chg="mod">
          <ac:chgData name="PC Sora" userId="8c4f662357ca3de8" providerId="LiveId" clId="{D72F39A2-0C2E-481F-A4D6-0B5FCF93F28F}" dt="2022-07-17T06:09:55.982" v="45" actId="20577"/>
          <ac:spMkLst>
            <pc:docMk/>
            <pc:sldMk cId="2736605518" sldId="256"/>
            <ac:spMk id="3" creationId="{9BA2543F-F798-CC34-D39A-B8CD762DB4E8}"/>
          </ac:spMkLst>
        </pc:spChg>
        <pc:picChg chg="mod">
          <ac:chgData name="PC Sora" userId="8c4f662357ca3de8" providerId="LiveId" clId="{D72F39A2-0C2E-481F-A4D6-0B5FCF93F28F}" dt="2022-07-17T06:08:34.229" v="4" actId="27614"/>
          <ac:picMkLst>
            <pc:docMk/>
            <pc:sldMk cId="2736605518" sldId="256"/>
            <ac:picMk id="4" creationId="{ED845062-EB64-51D3-F6F9-F3EF30417EEC}"/>
          </ac:picMkLst>
        </pc:picChg>
      </pc:sldChg>
      <pc:sldChg chg="addSp delSp modSp new mod modAnim">
        <pc:chgData name="PC Sora" userId="8c4f662357ca3de8" providerId="LiveId" clId="{D72F39A2-0C2E-481F-A4D6-0B5FCF93F28F}" dt="2022-07-17T06:27:00.253" v="546" actId="21"/>
        <pc:sldMkLst>
          <pc:docMk/>
          <pc:sldMk cId="1982009682" sldId="257"/>
        </pc:sldMkLst>
        <pc:spChg chg="mod">
          <ac:chgData name="PC Sora" userId="8c4f662357ca3de8" providerId="LiveId" clId="{D72F39A2-0C2E-481F-A4D6-0B5FCF93F28F}" dt="2022-07-17T06:12:44.527" v="151" actId="20577"/>
          <ac:spMkLst>
            <pc:docMk/>
            <pc:sldMk cId="1982009682" sldId="257"/>
            <ac:spMk id="2" creationId="{758EFD24-8F10-D4BC-465E-260A51DDD963}"/>
          </ac:spMkLst>
        </pc:spChg>
        <pc:spChg chg="mod">
          <ac:chgData name="PC Sora" userId="8c4f662357ca3de8" providerId="LiveId" clId="{D72F39A2-0C2E-481F-A4D6-0B5FCF93F28F}" dt="2022-07-17T06:13:31.800" v="159" actId="20577"/>
          <ac:spMkLst>
            <pc:docMk/>
            <pc:sldMk cId="1982009682" sldId="257"/>
            <ac:spMk id="3" creationId="{F1A17043-D740-00DF-A319-559F9DE9B60D}"/>
          </ac:spMkLst>
        </pc:spChg>
        <pc:spChg chg="add del">
          <ac:chgData name="PC Sora" userId="8c4f662357ca3de8" providerId="LiveId" clId="{D72F39A2-0C2E-481F-A4D6-0B5FCF93F28F}" dt="2022-07-17T06:25:30.790" v="532" actId="22"/>
          <ac:spMkLst>
            <pc:docMk/>
            <pc:sldMk cId="1982009682" sldId="257"/>
            <ac:spMk id="10" creationId="{595EE856-8814-B0F1-B4C0-F07B08073B3E}"/>
          </ac:spMkLst>
        </pc:spChg>
        <pc:picChg chg="add del mod">
          <ac:chgData name="PC Sora" userId="8c4f662357ca3de8" providerId="LiveId" clId="{D72F39A2-0C2E-481F-A4D6-0B5FCF93F28F}" dt="2022-07-17T06:27:00.253" v="546" actId="21"/>
          <ac:picMkLst>
            <pc:docMk/>
            <pc:sldMk cId="1982009682" sldId="257"/>
            <ac:picMk id="8" creationId="{05BEE244-B655-C1C7-FCF0-807FBE0B4857}"/>
          </ac:picMkLst>
        </pc:picChg>
      </pc:sldChg>
      <pc:sldChg chg="addSp delSp modSp new mod delAnim modAnim">
        <pc:chgData name="PC Sora" userId="8c4f662357ca3de8" providerId="LiveId" clId="{D72F39A2-0C2E-481F-A4D6-0B5FCF93F28F}" dt="2022-07-17T06:42:00.058" v="697"/>
        <pc:sldMkLst>
          <pc:docMk/>
          <pc:sldMk cId="2315422692" sldId="258"/>
        </pc:sldMkLst>
        <pc:spChg chg="mod">
          <ac:chgData name="PC Sora" userId="8c4f662357ca3de8" providerId="LiveId" clId="{D72F39A2-0C2E-481F-A4D6-0B5FCF93F28F}" dt="2022-07-17T06:13:40.957" v="190" actId="20577"/>
          <ac:spMkLst>
            <pc:docMk/>
            <pc:sldMk cId="2315422692" sldId="258"/>
            <ac:spMk id="2" creationId="{A3098AD7-6A78-B5FC-969D-E97C604B6262}"/>
          </ac:spMkLst>
        </pc:spChg>
        <pc:spChg chg="add del mod ord topLvl">
          <ac:chgData name="PC Sora" userId="8c4f662357ca3de8" providerId="LiveId" clId="{D72F39A2-0C2E-481F-A4D6-0B5FCF93F28F}" dt="2022-07-17T06:41:53.446" v="694" actId="21"/>
          <ac:spMkLst>
            <pc:docMk/>
            <pc:sldMk cId="2315422692" sldId="258"/>
            <ac:spMk id="8" creationId="{50C94EA7-D15C-CA01-7410-96D90D3D3592}"/>
          </ac:spMkLst>
        </pc:spChg>
        <pc:spChg chg="add mod">
          <ac:chgData name="PC Sora" userId="8c4f662357ca3de8" providerId="LiveId" clId="{D72F39A2-0C2E-481F-A4D6-0B5FCF93F28F}" dt="2022-07-17T06:42:00.058" v="697"/>
          <ac:spMkLst>
            <pc:docMk/>
            <pc:sldMk cId="2315422692" sldId="258"/>
            <ac:spMk id="11" creationId="{0E3F9CB4-04AF-283C-40E1-4D1557E7688A}"/>
          </ac:spMkLst>
        </pc:spChg>
        <pc:grpChg chg="add del mod">
          <ac:chgData name="PC Sora" userId="8c4f662357ca3de8" providerId="LiveId" clId="{D72F39A2-0C2E-481F-A4D6-0B5FCF93F28F}" dt="2022-07-17T06:31:19.808" v="621" actId="165"/>
          <ac:grpSpMkLst>
            <pc:docMk/>
            <pc:sldMk cId="2315422692" sldId="258"/>
            <ac:grpSpMk id="9" creationId="{8722CE27-C68C-10EF-6B34-32D21A88502E}"/>
          </ac:grpSpMkLst>
        </pc:grpChg>
        <pc:picChg chg="add del mod topLvl">
          <ac:chgData name="PC Sora" userId="8c4f662357ca3de8" providerId="LiveId" clId="{D72F39A2-0C2E-481F-A4D6-0B5FCF93F28F}" dt="2022-07-17T06:41:53.446" v="694" actId="21"/>
          <ac:picMkLst>
            <pc:docMk/>
            <pc:sldMk cId="2315422692" sldId="258"/>
            <ac:picMk id="7" creationId="{40B7CD10-817F-EEEA-2B60-38FDE3227E23}"/>
          </ac:picMkLst>
        </pc:picChg>
        <pc:picChg chg="add mod">
          <ac:chgData name="PC Sora" userId="8c4f662357ca3de8" providerId="LiveId" clId="{D72F39A2-0C2E-481F-A4D6-0B5FCF93F28F}" dt="2022-07-17T06:42:00.058" v="697"/>
          <ac:picMkLst>
            <pc:docMk/>
            <pc:sldMk cId="2315422692" sldId="258"/>
            <ac:picMk id="10" creationId="{041F63DD-882F-4175-4062-FC159A52E4F4}"/>
          </ac:picMkLst>
        </pc:picChg>
      </pc:sldChg>
      <pc:sldChg chg="modSp new mod">
        <pc:chgData name="PC Sora" userId="8c4f662357ca3de8" providerId="LiveId" clId="{D72F39A2-0C2E-481F-A4D6-0B5FCF93F28F}" dt="2022-07-17T06:13:53.075" v="200" actId="20577"/>
        <pc:sldMkLst>
          <pc:docMk/>
          <pc:sldMk cId="255998993" sldId="259"/>
        </pc:sldMkLst>
        <pc:spChg chg="mod">
          <ac:chgData name="PC Sora" userId="8c4f662357ca3de8" providerId="LiveId" clId="{D72F39A2-0C2E-481F-A4D6-0B5FCF93F28F}" dt="2022-07-17T06:13:53.075" v="200" actId="20577"/>
          <ac:spMkLst>
            <pc:docMk/>
            <pc:sldMk cId="255998993" sldId="259"/>
            <ac:spMk id="2" creationId="{347E06A2-10EC-9D08-5734-F4DEB838E896}"/>
          </ac:spMkLst>
        </pc:spChg>
      </pc:sldChg>
      <pc:sldChg chg="addSp delSp modSp new mod delAnim modAnim">
        <pc:chgData name="PC Sora" userId="8c4f662357ca3de8" providerId="LiveId" clId="{D72F39A2-0C2E-481F-A4D6-0B5FCF93F28F}" dt="2022-07-17T07:16:25.367" v="1490" actId="1037"/>
        <pc:sldMkLst>
          <pc:docMk/>
          <pc:sldMk cId="1716676037" sldId="260"/>
        </pc:sldMkLst>
        <pc:spChg chg="mod">
          <ac:chgData name="PC Sora" userId="8c4f662357ca3de8" providerId="LiveId" clId="{D72F39A2-0C2E-481F-A4D6-0B5FCF93F28F}" dt="2022-07-17T06:13:58.296" v="216" actId="20577"/>
          <ac:spMkLst>
            <pc:docMk/>
            <pc:sldMk cId="1716676037" sldId="260"/>
            <ac:spMk id="2" creationId="{C1BADFF8-AAD0-14DD-7AEF-A329C6755BB8}"/>
          </ac:spMkLst>
        </pc:spChg>
        <pc:spChg chg="add del">
          <ac:chgData name="PC Sora" userId="8c4f662357ca3de8" providerId="LiveId" clId="{D72F39A2-0C2E-481F-A4D6-0B5FCF93F28F}" dt="2022-07-17T06:34:34.668" v="645" actId="26606"/>
          <ac:spMkLst>
            <pc:docMk/>
            <pc:sldMk cId="1716676037" sldId="260"/>
            <ac:spMk id="3" creationId="{249B8AD8-37B9-6D8B-1E93-9F5E772E015F}"/>
          </ac:spMkLst>
        </pc:spChg>
        <pc:spChg chg="mod">
          <ac:chgData name="PC Sora" userId="8c4f662357ca3de8" providerId="LiveId" clId="{D72F39A2-0C2E-481F-A4D6-0B5FCF93F28F}" dt="2022-07-17T06:38:32.426" v="669" actId="1076"/>
          <ac:spMkLst>
            <pc:docMk/>
            <pc:sldMk cId="1716676037" sldId="260"/>
            <ac:spMk id="6" creationId="{9AB3EA19-369D-CD89-7E51-580827FB4BF6}"/>
          </ac:spMkLst>
        </pc:spChg>
        <pc:spChg chg="add del mod">
          <ac:chgData name="PC Sora" userId="8c4f662357ca3de8" providerId="LiveId" clId="{D72F39A2-0C2E-481F-A4D6-0B5FCF93F28F}" dt="2022-07-17T06:41:58.931" v="696" actId="21"/>
          <ac:spMkLst>
            <pc:docMk/>
            <pc:sldMk cId="1716676037" sldId="260"/>
            <ac:spMk id="8" creationId="{39D4FFF6-4581-7106-1A00-97A59AA92EF3}"/>
          </ac:spMkLst>
        </pc:spChg>
        <pc:spChg chg="add del mod">
          <ac:chgData name="PC Sora" userId="8c4f662357ca3de8" providerId="LiveId" clId="{D72F39A2-0C2E-481F-A4D6-0B5FCF93F28F}" dt="2022-07-17T06:43:54.649" v="708" actId="478"/>
          <ac:spMkLst>
            <pc:docMk/>
            <pc:sldMk cId="1716676037" sldId="260"/>
            <ac:spMk id="15" creationId="{92498E02-CB2E-5977-2630-28004469300D}"/>
          </ac:spMkLst>
        </pc:spChg>
        <pc:spChg chg="add mod">
          <ac:chgData name="PC Sora" userId="8c4f662357ca3de8" providerId="LiveId" clId="{D72F39A2-0C2E-481F-A4D6-0B5FCF93F28F}" dt="2022-07-17T07:16:25.367" v="1490" actId="1037"/>
          <ac:spMkLst>
            <pc:docMk/>
            <pc:sldMk cId="1716676037" sldId="260"/>
            <ac:spMk id="17" creationId="{08FB4514-FDAF-DC25-0D57-4BA1907D92FF}"/>
          </ac:spMkLst>
        </pc:spChg>
        <pc:graphicFrameChg chg="add del">
          <ac:chgData name="PC Sora" userId="8c4f662357ca3de8" providerId="LiveId" clId="{D72F39A2-0C2E-481F-A4D6-0B5FCF93F28F}" dt="2022-07-17T06:34:34.668" v="645" actId="26606"/>
          <ac:graphicFrameMkLst>
            <pc:docMk/>
            <pc:sldMk cId="1716676037" sldId="260"/>
            <ac:graphicFrameMk id="10" creationId="{75392DC2-FB48-548A-E972-0C7FDD2E246D}"/>
          </ac:graphicFrameMkLst>
        </pc:graphicFrameChg>
        <pc:picChg chg="add del mod">
          <ac:chgData name="PC Sora" userId="8c4f662357ca3de8" providerId="LiveId" clId="{D72F39A2-0C2E-481F-A4D6-0B5FCF93F28F}" dt="2022-07-17T06:41:58.931" v="696" actId="21"/>
          <ac:picMkLst>
            <pc:docMk/>
            <pc:sldMk cId="1716676037" sldId="260"/>
            <ac:picMk id="7" creationId="{F794E31F-8342-89EA-E44B-BC11FC12B9BA}"/>
          </ac:picMkLst>
        </pc:picChg>
        <pc:picChg chg="add del mod">
          <ac:chgData name="PC Sora" userId="8c4f662357ca3de8" providerId="LiveId" clId="{D72F39A2-0C2E-481F-A4D6-0B5FCF93F28F}" dt="2022-07-17T06:35:09.417" v="652" actId="478"/>
          <ac:picMkLst>
            <pc:docMk/>
            <pc:sldMk cId="1716676037" sldId="260"/>
            <ac:picMk id="11" creationId="{ACB7754F-8BBC-2C63-23F2-052D44281CC9}"/>
          </ac:picMkLst>
        </pc:picChg>
        <pc:picChg chg="add del mod">
          <ac:chgData name="PC Sora" userId="8c4f662357ca3de8" providerId="LiveId" clId="{D72F39A2-0C2E-481F-A4D6-0B5FCF93F28F}" dt="2022-07-17T06:43:26.499" v="704"/>
          <ac:picMkLst>
            <pc:docMk/>
            <pc:sldMk cId="1716676037" sldId="260"/>
            <ac:picMk id="13" creationId="{FFB0B282-773C-2D33-3192-4D28555CEB31}"/>
          </ac:picMkLst>
        </pc:picChg>
        <pc:picChg chg="add del mod">
          <ac:chgData name="PC Sora" userId="8c4f662357ca3de8" providerId="LiveId" clId="{D72F39A2-0C2E-481F-A4D6-0B5FCF93F28F}" dt="2022-07-17T06:43:54.649" v="708" actId="478"/>
          <ac:picMkLst>
            <pc:docMk/>
            <pc:sldMk cId="1716676037" sldId="260"/>
            <ac:picMk id="14" creationId="{5D1D72DA-802F-0E09-119B-198C8795E38F}"/>
          </ac:picMkLst>
        </pc:picChg>
        <pc:picChg chg="add mod">
          <ac:chgData name="PC Sora" userId="8c4f662357ca3de8" providerId="LiveId" clId="{D72F39A2-0C2E-481F-A4D6-0B5FCF93F28F}" dt="2022-07-17T07:16:25.367" v="1490" actId="1037"/>
          <ac:picMkLst>
            <pc:docMk/>
            <pc:sldMk cId="1716676037" sldId="260"/>
            <ac:picMk id="16" creationId="{29C5A268-C221-0B8C-8159-43B403BD939C}"/>
          </ac:picMkLst>
        </pc:picChg>
      </pc:sldChg>
      <pc:sldChg chg="modSp new mod modNotesTx">
        <pc:chgData name="PC Sora" userId="8c4f662357ca3de8" providerId="LiveId" clId="{D72F39A2-0C2E-481F-A4D6-0B5FCF93F28F}" dt="2022-07-17T06:56:49.680" v="1095" actId="20577"/>
        <pc:sldMkLst>
          <pc:docMk/>
          <pc:sldMk cId="79589147" sldId="261"/>
        </pc:sldMkLst>
        <pc:spChg chg="mod">
          <ac:chgData name="PC Sora" userId="8c4f662357ca3de8" providerId="LiveId" clId="{D72F39A2-0C2E-481F-A4D6-0B5FCF93F28F}" dt="2022-07-17T06:14:09.358" v="239" actId="20577"/>
          <ac:spMkLst>
            <pc:docMk/>
            <pc:sldMk cId="79589147" sldId="261"/>
            <ac:spMk id="2" creationId="{AD62CC19-F324-B7E9-5819-E8A83FAC09D1}"/>
          </ac:spMkLst>
        </pc:spChg>
        <pc:spChg chg="mod">
          <ac:chgData name="PC Sora" userId="8c4f662357ca3de8" providerId="LiveId" clId="{D72F39A2-0C2E-481F-A4D6-0B5FCF93F28F}" dt="2022-07-17T06:56:38.907" v="1070" actId="20577"/>
          <ac:spMkLst>
            <pc:docMk/>
            <pc:sldMk cId="79589147" sldId="261"/>
            <ac:spMk id="3" creationId="{044D5725-0B83-DB47-EAF9-0C215563E748}"/>
          </ac:spMkLst>
        </pc:spChg>
      </pc:sldChg>
      <pc:sldChg chg="modSp new mod">
        <pc:chgData name="PC Sora" userId="8c4f662357ca3de8" providerId="LiveId" clId="{D72F39A2-0C2E-481F-A4D6-0B5FCF93F28F}" dt="2022-07-17T06:14:31.677" v="257" actId="20577"/>
        <pc:sldMkLst>
          <pc:docMk/>
          <pc:sldMk cId="3272355804" sldId="262"/>
        </pc:sldMkLst>
        <pc:spChg chg="mod">
          <ac:chgData name="PC Sora" userId="8c4f662357ca3de8" providerId="LiveId" clId="{D72F39A2-0C2E-481F-A4D6-0B5FCF93F28F}" dt="2022-07-17T06:14:31.677" v="257" actId="20577"/>
          <ac:spMkLst>
            <pc:docMk/>
            <pc:sldMk cId="3272355804" sldId="262"/>
            <ac:spMk id="2" creationId="{9BF294C0-4E6B-7FD9-583D-C29C2BF6B9AC}"/>
          </ac:spMkLst>
        </pc:spChg>
      </pc:sldChg>
      <pc:sldChg chg="addSp delSp modSp new mod">
        <pc:chgData name="PC Sora" userId="8c4f662357ca3de8" providerId="LiveId" clId="{D72F39A2-0C2E-481F-A4D6-0B5FCF93F28F}" dt="2022-07-17T07:10:13.455" v="1264" actId="21"/>
        <pc:sldMkLst>
          <pc:docMk/>
          <pc:sldMk cId="1160922769" sldId="263"/>
        </pc:sldMkLst>
        <pc:spChg chg="mod">
          <ac:chgData name="PC Sora" userId="8c4f662357ca3de8" providerId="LiveId" clId="{D72F39A2-0C2E-481F-A4D6-0B5FCF93F28F}" dt="2022-07-17T07:10:08.474" v="1262" actId="21"/>
          <ac:spMkLst>
            <pc:docMk/>
            <pc:sldMk cId="1160922769" sldId="263"/>
            <ac:spMk id="3" creationId="{AB5E0199-09D8-C0EC-8A4E-CC71A066883E}"/>
          </ac:spMkLst>
        </pc:spChg>
        <pc:picChg chg="add del mod modCrop">
          <ac:chgData name="PC Sora" userId="8c4f662357ca3de8" providerId="LiveId" clId="{D72F39A2-0C2E-481F-A4D6-0B5FCF93F28F}" dt="2022-07-17T07:10:13.455" v="1264" actId="21"/>
          <ac:picMkLst>
            <pc:docMk/>
            <pc:sldMk cId="1160922769" sldId="263"/>
            <ac:picMk id="8" creationId="{C1272AB6-B378-DC7C-751D-B2578192FFFD}"/>
          </ac:picMkLst>
        </pc:picChg>
      </pc:sldChg>
      <pc:sldChg chg="modSp new del mod">
        <pc:chgData name="PC Sora" userId="8c4f662357ca3de8" providerId="LiveId" clId="{D72F39A2-0C2E-481F-A4D6-0B5FCF93F28F}" dt="2022-07-17T06:51:06.931" v="797" actId="47"/>
        <pc:sldMkLst>
          <pc:docMk/>
          <pc:sldMk cId="1406123219" sldId="264"/>
        </pc:sldMkLst>
        <pc:spChg chg="mod">
          <ac:chgData name="PC Sora" userId="8c4f662357ca3de8" providerId="LiveId" clId="{D72F39A2-0C2E-481F-A4D6-0B5FCF93F28F}" dt="2022-07-17T06:15:02.397" v="410" actId="20577"/>
          <ac:spMkLst>
            <pc:docMk/>
            <pc:sldMk cId="1406123219" sldId="264"/>
            <ac:spMk id="3" creationId="{5FCF107B-7279-8904-F780-1904976A5806}"/>
          </ac:spMkLst>
        </pc:spChg>
      </pc:sldChg>
      <pc:sldChg chg="modSp new mod">
        <pc:chgData name="PC Sora" userId="8c4f662357ca3de8" providerId="LiveId" clId="{D72F39A2-0C2E-481F-A4D6-0B5FCF93F28F}" dt="2022-07-17T06:55:01.400" v="1056" actId="20577"/>
        <pc:sldMkLst>
          <pc:docMk/>
          <pc:sldMk cId="2022410402" sldId="264"/>
        </pc:sldMkLst>
        <pc:spChg chg="mod">
          <ac:chgData name="PC Sora" userId="8c4f662357ca3de8" providerId="LiveId" clId="{D72F39A2-0C2E-481F-A4D6-0B5FCF93F28F}" dt="2022-07-17T06:54:37.979" v="958" actId="20577"/>
          <ac:spMkLst>
            <pc:docMk/>
            <pc:sldMk cId="2022410402" sldId="264"/>
            <ac:spMk id="2" creationId="{EC64C268-9B88-5826-A0BC-C79B2FAEFB2A}"/>
          </ac:spMkLst>
        </pc:spChg>
        <pc:spChg chg="mod">
          <ac:chgData name="PC Sora" userId="8c4f662357ca3de8" providerId="LiveId" clId="{D72F39A2-0C2E-481F-A4D6-0B5FCF93F28F}" dt="2022-07-17T06:55:01.400" v="1056" actId="20577"/>
          <ac:spMkLst>
            <pc:docMk/>
            <pc:sldMk cId="2022410402" sldId="264"/>
            <ac:spMk id="3" creationId="{DA8841CF-0ADE-B3B6-9978-3AC55AA11D4D}"/>
          </ac:spMkLst>
        </pc:spChg>
      </pc:sldChg>
      <pc:sldChg chg="new del">
        <pc:chgData name="PC Sora" userId="8c4f662357ca3de8" providerId="LiveId" clId="{D72F39A2-0C2E-481F-A4D6-0B5FCF93F28F}" dt="2022-07-17T06:14:49.122" v="328" actId="47"/>
        <pc:sldMkLst>
          <pc:docMk/>
          <pc:sldMk cId="3476281816" sldId="264"/>
        </pc:sldMkLst>
      </pc:sldChg>
      <pc:sldChg chg="addSp modSp add del mod ord modAnim">
        <pc:chgData name="PC Sora" userId="8c4f662357ca3de8" providerId="LiveId" clId="{D72F39A2-0C2E-481F-A4D6-0B5FCF93F28F}" dt="2022-07-17T06:52:33.854" v="918" actId="47"/>
        <pc:sldMkLst>
          <pc:docMk/>
          <pc:sldMk cId="689698040" sldId="265"/>
        </pc:sldMkLst>
        <pc:spChg chg="mod">
          <ac:chgData name="PC Sora" userId="8c4f662357ca3de8" providerId="LiveId" clId="{D72F39A2-0C2E-481F-A4D6-0B5FCF93F28F}" dt="2022-07-17T06:28:00.396" v="589" actId="20577"/>
          <ac:spMkLst>
            <pc:docMk/>
            <pc:sldMk cId="689698040" sldId="265"/>
            <ac:spMk id="2" creationId="{9BF294C0-4E6B-7FD9-583D-C29C2BF6B9AC}"/>
          </ac:spMkLst>
        </pc:spChg>
        <pc:spChg chg="add mod">
          <ac:chgData name="PC Sora" userId="8c4f662357ca3de8" providerId="LiveId" clId="{D72F39A2-0C2E-481F-A4D6-0B5FCF93F28F}" dt="2022-07-17T06:41:54.558" v="695"/>
          <ac:spMkLst>
            <pc:docMk/>
            <pc:sldMk cId="689698040" sldId="265"/>
            <ac:spMk id="8" creationId="{94DB4A8D-5A7A-8C13-14FF-FF04ADE972E6}"/>
          </ac:spMkLst>
        </pc:spChg>
        <pc:picChg chg="add mod">
          <ac:chgData name="PC Sora" userId="8c4f662357ca3de8" providerId="LiveId" clId="{D72F39A2-0C2E-481F-A4D6-0B5FCF93F28F}" dt="2022-07-17T06:41:54.558" v="695"/>
          <ac:picMkLst>
            <pc:docMk/>
            <pc:sldMk cId="689698040" sldId="265"/>
            <ac:picMk id="7" creationId="{45102F5F-71F7-9C46-7362-D32F3EBF395C}"/>
          </ac:picMkLst>
        </pc:picChg>
      </pc:sldChg>
      <pc:sldChg chg="modSp new mod">
        <pc:chgData name="PC Sora" userId="8c4f662357ca3de8" providerId="LiveId" clId="{D72F39A2-0C2E-481F-A4D6-0B5FCF93F28F}" dt="2022-07-17T06:57:52.948" v="1135" actId="20577"/>
        <pc:sldMkLst>
          <pc:docMk/>
          <pc:sldMk cId="2114144368" sldId="265"/>
        </pc:sldMkLst>
        <pc:spChg chg="mod">
          <ac:chgData name="PC Sora" userId="8c4f662357ca3de8" providerId="LiveId" clId="{D72F39A2-0C2E-481F-A4D6-0B5FCF93F28F}" dt="2022-07-17T06:57:52.948" v="1135" actId="20577"/>
          <ac:spMkLst>
            <pc:docMk/>
            <pc:sldMk cId="2114144368" sldId="265"/>
            <ac:spMk id="2" creationId="{90914878-133B-3AC5-F204-3630B1D684E7}"/>
          </ac:spMkLst>
        </pc:spChg>
      </pc:sldChg>
      <pc:sldChg chg="addSp modSp new mod setBg">
        <pc:chgData name="PC Sora" userId="8c4f662357ca3de8" providerId="LiveId" clId="{D72F39A2-0C2E-481F-A4D6-0B5FCF93F28F}" dt="2022-07-17T07:11:51.657" v="1429" actId="20577"/>
        <pc:sldMkLst>
          <pc:docMk/>
          <pc:sldMk cId="2972812404" sldId="266"/>
        </pc:sldMkLst>
        <pc:spChg chg="mo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2" creationId="{92BF9D70-1205-CB97-6548-F9F71FB6A3DC}"/>
          </ac:spMkLst>
        </pc:spChg>
        <pc:spChg chg="mod">
          <ac:chgData name="PC Sora" userId="8c4f662357ca3de8" providerId="LiveId" clId="{D72F39A2-0C2E-481F-A4D6-0B5FCF93F28F}" dt="2022-07-17T07:11:51.657" v="1429" actId="20577"/>
          <ac:spMkLst>
            <pc:docMk/>
            <pc:sldMk cId="2972812404" sldId="266"/>
            <ac:spMk id="3" creationId="{371CFE18-DAEF-A96C-BFC4-13EA4D74320D}"/>
          </ac:spMkLst>
        </pc:spChg>
        <pc:spChg chg="mod or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4" creationId="{DA2D616E-FA77-C758-2650-1648A269D589}"/>
          </ac:spMkLst>
        </pc:spChg>
        <pc:spChg chg="mo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5" creationId="{A4C07862-B7F8-5C3A-75C9-B57832EC2288}"/>
          </ac:spMkLst>
        </pc:spChg>
        <pc:spChg chg="mo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6" creationId="{D8B1CFC6-7BA9-CAD7-3FC9-D1CF2B0CB7A5}"/>
          </ac:spMkLst>
        </pc:spChg>
        <pc:spChg chg="ad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12" creationId="{870F1165-C2FC-4313-ADED-D8514C00E1EE}"/>
          </ac:spMkLst>
        </pc:spChg>
        <pc:spChg chg="ad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14" creationId="{3FD564DD-780E-4279-99FF-A16618E11908}"/>
          </ac:spMkLst>
        </pc:spChg>
        <pc:spChg chg="add">
          <ac:chgData name="PC Sora" userId="8c4f662357ca3de8" providerId="LiveId" clId="{D72F39A2-0C2E-481F-A4D6-0B5FCF93F28F}" dt="2022-07-17T07:10:25.031" v="1266" actId="26606"/>
          <ac:spMkLst>
            <pc:docMk/>
            <pc:sldMk cId="2972812404" sldId="266"/>
            <ac:spMk id="18" creationId="{F5BB14C7-B6E4-427D-AEAC-7A18D089F922}"/>
          </ac:spMkLst>
        </pc:spChg>
        <pc:picChg chg="add mod ord">
          <ac:chgData name="PC Sora" userId="8c4f662357ca3de8" providerId="LiveId" clId="{D72F39A2-0C2E-481F-A4D6-0B5FCF93F28F}" dt="2022-07-17T07:10:25.031" v="1266" actId="26606"/>
          <ac:picMkLst>
            <pc:docMk/>
            <pc:sldMk cId="2972812404" sldId="266"/>
            <ac:picMk id="7" creationId="{1AFC3D6D-AAB0-CF70-CF86-23AADDCD8527}"/>
          </ac:picMkLst>
        </pc:picChg>
        <pc:cxnChg chg="add">
          <ac:chgData name="PC Sora" userId="8c4f662357ca3de8" providerId="LiveId" clId="{D72F39A2-0C2E-481F-A4D6-0B5FCF93F28F}" dt="2022-07-17T07:10:25.031" v="1266" actId="26606"/>
          <ac:cxnSpMkLst>
            <pc:docMk/>
            <pc:sldMk cId="2972812404" sldId="266"/>
            <ac:cxnSpMk id="16" creationId="{ABAD74CF-CB22-463B-9031-D3BE16111B9B}"/>
          </ac:cxnSpMkLst>
        </pc:cxnChg>
        <pc:cxnChg chg="add">
          <ac:chgData name="PC Sora" userId="8c4f662357ca3de8" providerId="LiveId" clId="{D72F39A2-0C2E-481F-A4D6-0B5FCF93F28F}" dt="2022-07-17T07:10:25.031" v="1266" actId="26606"/>
          <ac:cxnSpMkLst>
            <pc:docMk/>
            <pc:sldMk cId="2972812404" sldId="266"/>
            <ac:cxnSpMk id="20" creationId="{82B589D1-AB2D-469C-960E-40C719BA8281}"/>
          </ac:cxnSpMkLst>
        </pc:cxnChg>
        <pc:cxnChg chg="add">
          <ac:chgData name="PC Sora" userId="8c4f662357ca3de8" providerId="LiveId" clId="{D72F39A2-0C2E-481F-A4D6-0B5FCF93F28F}" dt="2022-07-17T07:10:25.031" v="1266" actId="26606"/>
          <ac:cxnSpMkLst>
            <pc:docMk/>
            <pc:sldMk cId="2972812404" sldId="266"/>
            <ac:cxnSpMk id="22" creationId="{055BC9DE-F4C7-4F1F-833F-C0E20531FBC7}"/>
          </ac:cxnSpMkLst>
        </pc:cxnChg>
        <pc:cxnChg chg="add">
          <ac:chgData name="PC Sora" userId="8c4f662357ca3de8" providerId="LiveId" clId="{D72F39A2-0C2E-481F-A4D6-0B5FCF93F28F}" dt="2022-07-17T07:10:25.031" v="1266" actId="26606"/>
          <ac:cxnSpMkLst>
            <pc:docMk/>
            <pc:sldMk cId="2972812404" sldId="266"/>
            <ac:cxnSpMk id="24" creationId="{E95C7366-6A36-4307-81CE-FBD79DFF0980}"/>
          </ac:cxnSpMkLst>
        </pc:cxnChg>
      </pc:sldChg>
    </pc:docChg>
  </pc:docChgLst>
  <pc:docChgLst>
    <pc:chgData name="ゲスト ユーザー" userId="22096017098650c2" providerId="Windows Live" clId="Web-{85762DBC-22C2-479F-ADE0-5FD6FF77962C}"/>
    <pc:docChg chg="delSld modSld">
      <pc:chgData name="ゲスト ユーザー" userId="22096017098650c2" providerId="Windows Live" clId="Web-{85762DBC-22C2-479F-ADE0-5FD6FF77962C}" dt="2022-07-17T06:40:13.954" v="744" actId="20577"/>
      <pc:docMkLst>
        <pc:docMk/>
      </pc:docMkLst>
      <pc:sldChg chg="modSp">
        <pc:chgData name="ゲスト ユーザー" userId="22096017098650c2" providerId="Windows Live" clId="Web-{85762DBC-22C2-479F-ADE0-5FD6FF77962C}" dt="2022-07-17T06:23:53.148" v="151" actId="1076"/>
        <pc:sldMkLst>
          <pc:docMk/>
          <pc:sldMk cId="1982009682" sldId="257"/>
        </pc:sldMkLst>
        <pc:spChg chg="mod">
          <ac:chgData name="ゲスト ユーザー" userId="22096017098650c2" providerId="Windows Live" clId="Web-{85762DBC-22C2-479F-ADE0-5FD6FF77962C}" dt="2022-07-17T06:14:24.291" v="3" actId="20577"/>
          <ac:spMkLst>
            <pc:docMk/>
            <pc:sldMk cId="1982009682" sldId="257"/>
            <ac:spMk id="2" creationId="{758EFD24-8F10-D4BC-465E-260A51DDD963}"/>
          </ac:spMkLst>
        </pc:spChg>
        <pc:spChg chg="mod">
          <ac:chgData name="ゲスト ユーザー" userId="22096017098650c2" providerId="Windows Live" clId="Web-{85762DBC-22C2-479F-ADE0-5FD6FF77962C}" dt="2022-07-17T06:23:40.226" v="146" actId="20577"/>
          <ac:spMkLst>
            <pc:docMk/>
            <pc:sldMk cId="1982009682" sldId="257"/>
            <ac:spMk id="3" creationId="{F1A17043-D740-00DF-A319-559F9DE9B60D}"/>
          </ac:spMkLst>
        </pc:spChg>
        <pc:picChg chg="mod">
          <ac:chgData name="ゲスト ユーザー" userId="22096017098650c2" providerId="Windows Live" clId="Web-{85762DBC-22C2-479F-ADE0-5FD6FF77962C}" dt="2022-07-17T06:23:53.148" v="151" actId="1076"/>
          <ac:picMkLst>
            <pc:docMk/>
            <pc:sldMk cId="1982009682" sldId="257"/>
            <ac:picMk id="8" creationId="{05BEE244-B655-C1C7-FCF0-807FBE0B4857}"/>
          </ac:picMkLst>
        </pc:picChg>
      </pc:sldChg>
      <pc:sldChg chg="modSp">
        <pc:chgData name="ゲスト ユーザー" userId="22096017098650c2" providerId="Windows Live" clId="Web-{85762DBC-22C2-479F-ADE0-5FD6FF77962C}" dt="2022-07-17T06:33:00.318" v="554" actId="20577"/>
        <pc:sldMkLst>
          <pc:docMk/>
          <pc:sldMk cId="2315422692" sldId="258"/>
        </pc:sldMkLst>
        <pc:spChg chg="mod">
          <ac:chgData name="ゲスト ユーザー" userId="22096017098650c2" providerId="Windows Live" clId="Web-{85762DBC-22C2-479F-ADE0-5FD6FF77962C}" dt="2022-07-17T06:33:00.318" v="554" actId="20577"/>
          <ac:spMkLst>
            <pc:docMk/>
            <pc:sldMk cId="2315422692" sldId="258"/>
            <ac:spMk id="3" creationId="{9737EFFA-1FCB-CAF6-3ACE-387A93AA3B77}"/>
          </ac:spMkLst>
        </pc:spChg>
      </pc:sldChg>
      <pc:sldChg chg="modSp del">
        <pc:chgData name="ゲスト ユーザー" userId="22096017098650c2" providerId="Windows Live" clId="Web-{85762DBC-22C2-479F-ADE0-5FD6FF77962C}" dt="2022-07-17T06:32:36.583" v="527"/>
        <pc:sldMkLst>
          <pc:docMk/>
          <pc:sldMk cId="255998993" sldId="259"/>
        </pc:sldMkLst>
        <pc:spChg chg="mod">
          <ac:chgData name="ゲスト ユーザー" userId="22096017098650c2" providerId="Windows Live" clId="Web-{85762DBC-22C2-479F-ADE0-5FD6FF77962C}" dt="2022-07-17T06:29:36.094" v="362" actId="20577"/>
          <ac:spMkLst>
            <pc:docMk/>
            <pc:sldMk cId="255998993" sldId="259"/>
            <ac:spMk id="3" creationId="{5171D9AE-A840-7282-DF62-3DE7D0B87231}"/>
          </ac:spMkLst>
        </pc:spChg>
      </pc:sldChg>
      <pc:sldChg chg="modSp">
        <pc:chgData name="ゲスト ユーザー" userId="22096017098650c2" providerId="Windows Live" clId="Web-{85762DBC-22C2-479F-ADE0-5FD6FF77962C}" dt="2022-07-17T06:31:28.347" v="481" actId="20577"/>
        <pc:sldMkLst>
          <pc:docMk/>
          <pc:sldMk cId="1716676037" sldId="260"/>
        </pc:sldMkLst>
        <pc:spChg chg="mod">
          <ac:chgData name="ゲスト ユーザー" userId="22096017098650c2" providerId="Windows Live" clId="Web-{85762DBC-22C2-479F-ADE0-5FD6FF77962C}" dt="2022-07-17T06:31:28.347" v="481" actId="20577"/>
          <ac:spMkLst>
            <pc:docMk/>
            <pc:sldMk cId="1716676037" sldId="260"/>
            <ac:spMk id="3" creationId="{249B8AD8-37B9-6D8B-1E93-9F5E772E015F}"/>
          </ac:spMkLst>
        </pc:spChg>
      </pc:sldChg>
      <pc:sldChg chg="modSp">
        <pc:chgData name="ゲスト ユーザー" userId="22096017098650c2" providerId="Windows Live" clId="Web-{85762DBC-22C2-479F-ADE0-5FD6FF77962C}" dt="2022-07-17T06:34:53.243" v="657" actId="20577"/>
        <pc:sldMkLst>
          <pc:docMk/>
          <pc:sldMk cId="79589147" sldId="261"/>
        </pc:sldMkLst>
        <pc:spChg chg="mod">
          <ac:chgData name="ゲスト ユーザー" userId="22096017098650c2" providerId="Windows Live" clId="Web-{85762DBC-22C2-479F-ADE0-5FD6FF77962C}" dt="2022-07-17T06:34:53.243" v="657" actId="20577"/>
          <ac:spMkLst>
            <pc:docMk/>
            <pc:sldMk cId="79589147" sldId="261"/>
            <ac:spMk id="3" creationId="{044D5725-0B83-DB47-EAF9-0C215563E748}"/>
          </ac:spMkLst>
        </pc:spChg>
      </pc:sldChg>
      <pc:sldChg chg="modSp">
        <pc:chgData name="ゲスト ユーザー" userId="22096017098650c2" providerId="Windows Live" clId="Web-{85762DBC-22C2-479F-ADE0-5FD6FF77962C}" dt="2022-07-17T06:39:17.764" v="738" actId="20577"/>
        <pc:sldMkLst>
          <pc:docMk/>
          <pc:sldMk cId="3272355804" sldId="262"/>
        </pc:sldMkLst>
        <pc:spChg chg="mod">
          <ac:chgData name="ゲスト ユーザー" userId="22096017098650c2" providerId="Windows Live" clId="Web-{85762DBC-22C2-479F-ADE0-5FD6FF77962C}" dt="2022-07-17T06:14:50.010" v="11" actId="20577"/>
          <ac:spMkLst>
            <pc:docMk/>
            <pc:sldMk cId="3272355804" sldId="262"/>
            <ac:spMk id="2" creationId="{9BF294C0-4E6B-7FD9-583D-C29C2BF6B9AC}"/>
          </ac:spMkLst>
        </pc:spChg>
        <pc:spChg chg="mod">
          <ac:chgData name="ゲスト ユーザー" userId="22096017098650c2" providerId="Windows Live" clId="Web-{85762DBC-22C2-479F-ADE0-5FD6FF77962C}" dt="2022-07-17T06:39:17.764" v="738" actId="20577"/>
          <ac:spMkLst>
            <pc:docMk/>
            <pc:sldMk cId="3272355804" sldId="262"/>
            <ac:spMk id="3" creationId="{3900D8E9-5C70-FD35-2820-68720780BD36}"/>
          </ac:spMkLst>
        </pc:spChg>
      </pc:sldChg>
      <pc:sldChg chg="modSp">
        <pc:chgData name="ゲスト ユーザー" userId="22096017098650c2" providerId="Windows Live" clId="Web-{85762DBC-22C2-479F-ADE0-5FD6FF77962C}" dt="2022-07-17T06:40:13.954" v="744" actId="20577"/>
        <pc:sldMkLst>
          <pc:docMk/>
          <pc:sldMk cId="1160922769" sldId="263"/>
        </pc:sldMkLst>
        <pc:spChg chg="mod">
          <ac:chgData name="ゲスト ユーザー" userId="22096017098650c2" providerId="Windows Live" clId="Web-{85762DBC-22C2-479F-ADE0-5FD6FF77962C}" dt="2022-07-17T06:40:13.954" v="744" actId="20577"/>
          <ac:spMkLst>
            <pc:docMk/>
            <pc:sldMk cId="1160922769" sldId="263"/>
            <ac:spMk id="2" creationId="{73B139C1-FA1E-086C-15E8-7306A4E912E7}"/>
          </ac:spMkLst>
        </pc:spChg>
        <pc:spChg chg="mod">
          <ac:chgData name="ゲスト ユーザー" userId="22096017098650c2" providerId="Windows Live" clId="Web-{85762DBC-22C2-479F-ADE0-5FD6FF77962C}" dt="2022-07-17T06:39:56.829" v="743" actId="20577"/>
          <ac:spMkLst>
            <pc:docMk/>
            <pc:sldMk cId="1160922769" sldId="263"/>
            <ac:spMk id="3" creationId="{AB5E0199-09D8-C0EC-8A4E-CC71A066883E}"/>
          </ac:spMkLst>
        </pc:spChg>
      </pc:sldChg>
      <pc:sldChg chg="modSp">
        <pc:chgData name="ゲスト ユーザー" userId="22096017098650c2" providerId="Windows Live" clId="Web-{85762DBC-22C2-479F-ADE0-5FD6FF77962C}" dt="2022-07-17T06:35:17.915" v="660" actId="20577"/>
        <pc:sldMkLst>
          <pc:docMk/>
          <pc:sldMk cId="689698040" sldId="265"/>
        </pc:sldMkLst>
        <pc:spChg chg="mod">
          <ac:chgData name="ゲスト ユーザー" userId="22096017098650c2" providerId="Windows Live" clId="Web-{85762DBC-22C2-479F-ADE0-5FD6FF77962C}" dt="2022-07-17T06:28:10.139" v="355" actId="20577"/>
          <ac:spMkLst>
            <pc:docMk/>
            <pc:sldMk cId="689698040" sldId="265"/>
            <ac:spMk id="2" creationId="{9BF294C0-4E6B-7FD9-583D-C29C2BF6B9AC}"/>
          </ac:spMkLst>
        </pc:spChg>
        <pc:spChg chg="mod">
          <ac:chgData name="ゲスト ユーザー" userId="22096017098650c2" providerId="Windows Live" clId="Web-{85762DBC-22C2-479F-ADE0-5FD6FF77962C}" dt="2022-07-17T06:35:17.915" v="660" actId="20577"/>
          <ac:spMkLst>
            <pc:docMk/>
            <pc:sldMk cId="689698040" sldId="265"/>
            <ac:spMk id="3" creationId="{3900D8E9-5C70-FD35-2820-68720780BD3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DE1A69-E4E0-40A7-B53D-502D6879D397}" type="datetimeFigureOut">
              <a:rPr kumimoji="1" lang="ja-JP" altLang="en-US" smtClean="0"/>
              <a:t>2022/7/17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7BFAB-5250-41AF-841C-3E0D017073E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81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7BFAB-5250-41AF-841C-3E0D017073E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3146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779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04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1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00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1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173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7/17/2022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86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7/17/2022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7/17/2022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98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72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7/17/2022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7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7/17/2022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b="1" cap="none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787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13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2000" kern="1200" spc="9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 spc="9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sora1216.github.io/Giiku-CAMP-Hackathon_Vol6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1580BD-7D80-4957-A58D-916E994AB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ビデオ 3" descr="コンピューターのキーボードの上に置いている様々な光&#10;&#10;低い精度で自動的に生成された説明">
            <a:extLst>
              <a:ext uri="{FF2B5EF4-FFF2-40B4-BE49-F238E27FC236}">
                <a16:creationId xmlns:a16="http://schemas.microsoft.com/office/drawing/2014/main" id="{ED845062-EB64-51D3-F6F9-F3EF30417E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A230B38-5D01-4343-9209-8B2DDAACD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54" y="-9823"/>
            <a:ext cx="12188952" cy="170897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8FD28F-2D67-45A9-BB95-396877333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869140"/>
            <a:ext cx="12188952" cy="298748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59DE95-F3B9-4A35-9681-78FA926F0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6C776D0-46B0-5AA0-F93C-41D79A977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944" y="1752605"/>
            <a:ext cx="8373711" cy="3819190"/>
          </a:xfrm>
        </p:spPr>
        <p:txBody>
          <a:bodyPr anchor="b">
            <a:normAutofit/>
          </a:bodyPr>
          <a:lstStyle/>
          <a:p>
            <a:r>
              <a:rPr kumimoji="1" lang="en-US" altLang="ja-JP" sz="3600" dirty="0">
                <a:solidFill>
                  <a:srgbClr val="FFFFFF"/>
                </a:solidFill>
              </a:rPr>
              <a:t>Member→</a:t>
            </a:r>
            <a:br>
              <a:rPr kumimoji="1" lang="en-US" altLang="ja-JP" sz="3600" dirty="0">
                <a:solidFill>
                  <a:srgbClr val="FFFFFF"/>
                </a:solidFill>
              </a:rPr>
            </a:br>
            <a:r>
              <a:rPr kumimoji="1" lang="en-US" altLang="ja-JP" sz="3600" dirty="0">
                <a:solidFill>
                  <a:srgbClr val="FFFFFF"/>
                </a:solidFill>
              </a:rPr>
              <a:t>Sora</a:t>
            </a:r>
            <a:r>
              <a:rPr kumimoji="1" lang="ja-JP" altLang="en-US" sz="3600" dirty="0">
                <a:solidFill>
                  <a:srgbClr val="FFFFFF"/>
                </a:solidFill>
              </a:rPr>
              <a:t> </a:t>
            </a:r>
            <a:r>
              <a:rPr kumimoji="1" lang="en-US" altLang="ja-JP" sz="3600" dirty="0">
                <a:solidFill>
                  <a:srgbClr val="FFFFFF"/>
                </a:solidFill>
              </a:rPr>
              <a:t>Toda</a:t>
            </a:r>
            <a:r>
              <a:rPr kumimoji="1" lang="ja-JP" altLang="en-US" sz="3600" dirty="0">
                <a:solidFill>
                  <a:srgbClr val="FFFFFF"/>
                </a:solidFill>
              </a:rPr>
              <a:t> </a:t>
            </a:r>
            <a:r>
              <a:rPr kumimoji="1" lang="en-US" altLang="ja-JP" sz="3600" dirty="0">
                <a:solidFill>
                  <a:srgbClr val="FFFFFF"/>
                </a:solidFill>
              </a:rPr>
              <a:t>Yuki </a:t>
            </a:r>
            <a:r>
              <a:rPr kumimoji="1" lang="en-US" altLang="ja-JP" sz="3600" dirty="0" err="1">
                <a:solidFill>
                  <a:srgbClr val="FFFFFF"/>
                </a:solidFill>
              </a:rPr>
              <a:t>Sanada</a:t>
            </a:r>
            <a:endParaRPr kumimoji="1" lang="ja-JP" altLang="en-US" sz="3600" dirty="0">
              <a:solidFill>
                <a:srgbClr val="FFFFFF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BA2543F-F798-CC34-D39A-B8CD762DB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3945" y="585696"/>
            <a:ext cx="9269486" cy="633503"/>
          </a:xfrm>
        </p:spPr>
        <p:txBody>
          <a:bodyPr anchor="ctr">
            <a:normAutofit/>
          </a:bodyPr>
          <a:lstStyle/>
          <a:p>
            <a:r>
              <a:rPr kumimoji="1" lang="en-US" altLang="ja-JP" dirty="0">
                <a:solidFill>
                  <a:srgbClr val="FFFFFF"/>
                </a:solidFill>
              </a:rPr>
              <a:t>Giiku-CAMP-Hackathon_Vol6_</a:t>
            </a:r>
            <a:r>
              <a:rPr kumimoji="1" lang="ja-JP" altLang="en-US" dirty="0">
                <a:solidFill>
                  <a:srgbClr val="FFFFFF"/>
                </a:solidFill>
              </a:rPr>
              <a:t>いのべぇたぁず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E687E3B-9C6D-4102-8F38-DCB77C49C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12FB9A8-E482-4339-A730-6C024982A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1380213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73C7C39-C73B-4051-B742-C9086B7B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60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2BF9D70-1205-CB97-6548-F9F71FB6A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何よりも！！！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71CFE18-DAEF-A96C-BFC4-13EA4D74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3"/>
            <a:ext cx="3385992" cy="33522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1600" dirty="0"/>
              <a:t>↓一番良かったこと↓</a:t>
            </a:r>
            <a:endParaRPr kumimoji="1" lang="en-US" altLang="ja-JP" sz="1600" dirty="0"/>
          </a:p>
          <a:p>
            <a:pPr marL="0" indent="0">
              <a:buNone/>
            </a:pPr>
            <a:r>
              <a:rPr kumimoji="1" lang="ja-JP" altLang="en-US" sz="1600" dirty="0"/>
              <a:t>みんなでワイワイ開発出来た！</a:t>
            </a:r>
            <a:endParaRPr kumimoji="1" lang="en-US" altLang="ja-JP" sz="1600" dirty="0"/>
          </a:p>
          <a:p>
            <a:pPr marL="0" indent="0">
              <a:buNone/>
            </a:pPr>
            <a:endParaRPr kumimoji="1" lang="en-US" altLang="ja-JP" sz="1600" dirty="0"/>
          </a:p>
          <a:p>
            <a:pPr marL="0" indent="0">
              <a:buNone/>
            </a:pPr>
            <a:r>
              <a:rPr kumimoji="1" lang="ja-JP" altLang="en-US" sz="1600" dirty="0"/>
              <a:t>とっても楽しかったし、</a:t>
            </a:r>
            <a:endParaRPr kumimoji="1" lang="en-US" altLang="ja-JP" sz="1600" dirty="0"/>
          </a:p>
          <a:p>
            <a:pPr marL="0" indent="0">
              <a:buNone/>
            </a:pPr>
            <a:r>
              <a:rPr kumimoji="1" lang="ja-JP" altLang="en-US" sz="1600" dirty="0"/>
              <a:t>学習意欲の圧倒的な向上！！！</a:t>
            </a:r>
          </a:p>
        </p:txBody>
      </p:sp>
      <p:pic>
        <p:nvPicPr>
          <p:cNvPr id="7" name="図 6" descr="携帯電話のsns画面のスマホのスクリーンショットに写ってる男性と女性&#10;&#10;自動的に生成された説明">
            <a:extLst>
              <a:ext uri="{FF2B5EF4-FFF2-40B4-BE49-F238E27FC236}">
                <a16:creationId xmlns:a16="http://schemas.microsoft.com/office/drawing/2014/main" id="{1AFC3D6D-AAB0-CF70-CF86-23AADDCD85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5" r="10314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C07862-B7F8-5C3A-75C9-B57832EC2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2D616E-FA77-C758-2650-1648A269D5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E0A88F0-556B-4BB7-8AAB-D63AEB65C662}" type="datetime1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7/17/2022</a:t>
            </a:fld>
            <a:endParaRPr lang="en-US" sz="6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B1CFC6-7BA9-CAD7-3FC9-D1CF2B0CB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2812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EFD24-8F10-D4BC-465E-260A51DD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ja-JP" altLang="en-US" b="0">
                <a:ea typeface="+mj-lt"/>
                <a:cs typeface="+mj-lt"/>
              </a:rPr>
            </a:br>
            <a:r>
              <a:rPr lang="ja-JP" b="0">
                <a:ea typeface="+mj-lt"/>
                <a:cs typeface="+mj-lt"/>
              </a:rPr>
              <a:t>git commit -m "profile website" </a:t>
            </a:r>
            <a:br>
              <a:rPr lang="ja-JP" altLang="en-US" b="0">
                <a:ea typeface="+mj-lt"/>
                <a:cs typeface="+mj-lt"/>
              </a:rPr>
            </a:br>
            <a:r>
              <a:rPr lang="ja-JP" sz="2800" b="0">
                <a:ea typeface="+mj-lt"/>
                <a:cs typeface="+mj-lt"/>
              </a:rPr>
              <a:t>〜mainブランチにpushする奴ら〜</a:t>
            </a:r>
            <a:endParaRPr lang="ja-JP" sz="2800"/>
          </a:p>
          <a:p>
            <a:endParaRPr lang="ja-JP" altLang="en-US">
              <a:ea typeface="Meiryo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A17043-D740-00DF-A319-559F9DE9B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ja-JP" altLang="en-US" dirty="0">
                <a:ea typeface="Meiryo"/>
              </a:rPr>
              <a:t>テーマ「無駄開発」</a:t>
            </a:r>
          </a:p>
          <a:p>
            <a:r>
              <a:rPr lang="ja-JP" altLang="en-US" dirty="0">
                <a:ea typeface="Meiryo"/>
              </a:rPr>
              <a:t>ログイン機能付きの自己紹介ページを作ろう！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9C6F54E-5E3A-F17A-6355-3BE5908E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FE49AF-C8EB-BCB4-6DC2-0552EDF00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18AD51-587E-BF02-A5DD-16D20086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09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64C268-9B88-5826-A0BC-C79B2FAEF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ハッカソン前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8841CF-0ADE-B3B6-9978-3AC55AA11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みんなが</a:t>
            </a:r>
            <a:r>
              <a:rPr kumimoji="1" lang="en-US" altLang="ja-JP" dirty="0"/>
              <a:t>Git</a:t>
            </a:r>
            <a:r>
              <a:rPr kumimoji="1" lang="ja-JP" altLang="en-US" dirty="0"/>
              <a:t>を知らない</a:t>
            </a:r>
            <a:endParaRPr kumimoji="1" lang="en-US" altLang="ja-JP" dirty="0"/>
          </a:p>
          <a:p>
            <a:r>
              <a:rPr kumimoji="1" lang="ja-JP" altLang="en-US" dirty="0"/>
              <a:t>フレームワークなどを触ったことがない</a:t>
            </a:r>
            <a:endParaRPr kumimoji="1" lang="en-US" altLang="ja-JP" dirty="0"/>
          </a:p>
          <a:p>
            <a:r>
              <a:rPr kumimoji="1" lang="ja-JP" altLang="en-US" dirty="0"/>
              <a:t>チーム開発をしたことがない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D20A49-C685-0B45-4306-F0D0516C2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DB2CE0-C4C2-3DD5-8B9A-74A847851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EB4A5B-4A42-E147-1C83-93FBBC195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1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98AD7-6A78-B5FC-969D-E97C604B6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課題設定・目標設定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37EFFA-1FCB-CAF6-3ACE-387A93AA3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ja-JP" altLang="en-US" dirty="0">
                <a:ea typeface="Meiryo"/>
              </a:rPr>
              <a:t>フロント作成班はhtmlおよびcssの理解</a:t>
            </a:r>
            <a:endParaRPr lang="ja-JP"/>
          </a:p>
          <a:p>
            <a:r>
              <a:rPr lang="ja-JP" dirty="0">
                <a:ea typeface="+mn-lt"/>
                <a:cs typeface="+mn-lt"/>
              </a:rPr>
              <a:t>Git、Git-hubの理解（add, commit, push, pull, pull request</a:t>
            </a:r>
            <a:r>
              <a:rPr lang="ja-JP" altLang="en-US">
                <a:ea typeface="+mn-lt"/>
                <a:cs typeface="+mn-lt"/>
              </a:rPr>
              <a:t>など</a:t>
            </a:r>
            <a:r>
              <a:rPr lang="ja-JP" dirty="0">
                <a:ea typeface="+mn-lt"/>
                <a:cs typeface="+mn-lt"/>
              </a:rPr>
              <a:t>)</a:t>
            </a:r>
          </a:p>
          <a:p>
            <a:r>
              <a:rPr lang="en-US" altLang="ja-JP" err="1">
                <a:ea typeface="Meiryo"/>
              </a:rPr>
              <a:t>Railsでの</a:t>
            </a:r>
            <a:r>
              <a:rPr lang="ja-JP">
                <a:ea typeface="Meiryo"/>
              </a:rPr>
              <a:t>ログイン機能の</a:t>
            </a:r>
            <a:r>
              <a:rPr lang="ja-JP" altLang="en-US">
                <a:ea typeface="Meiryo"/>
              </a:rPr>
              <a:t>実装</a:t>
            </a:r>
            <a:endParaRPr lang="ja-JP">
              <a:ea typeface="Meiryo"/>
            </a:endParaRPr>
          </a:p>
          <a:p>
            <a:r>
              <a:rPr lang="ja-JP" altLang="en-US">
                <a:ea typeface="Meiryo"/>
              </a:rPr>
              <a:t>作成したwebサイトのデプロイ</a:t>
            </a:r>
          </a:p>
          <a:p>
            <a:endParaRPr lang="ja-JP" altLang="en-US" dirty="0">
              <a:ea typeface="Meiryo"/>
            </a:endParaRPr>
          </a:p>
          <a:p>
            <a:endParaRPr lang="ja-JP" altLang="en-US">
              <a:ea typeface="Meiryo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486015-7956-B83D-2082-E2B07C1A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F9CC8C-95F5-EA1F-16E1-4F95B1574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F7CA58-9521-760F-9ACE-76F1AF728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4</a:t>
            </a:fld>
            <a:endParaRPr lang="en-US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041F63DD-882F-4175-4062-FC159A52E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363850" y="5640224"/>
            <a:ext cx="1268729" cy="1217776"/>
          </a:xfrm>
          <a:prstGeom prst="rect">
            <a:avLst/>
          </a:prstGeom>
        </p:spPr>
      </p:pic>
      <p:sp>
        <p:nvSpPr>
          <p:cNvPr id="11" name="思考の吹き出し: 雲形 10">
            <a:extLst>
              <a:ext uri="{FF2B5EF4-FFF2-40B4-BE49-F238E27FC236}">
                <a16:creationId xmlns:a16="http://schemas.microsoft.com/office/drawing/2014/main" id="{0E3F9CB4-04AF-283C-40E1-4D1557E7688A}"/>
              </a:ext>
            </a:extLst>
          </p:cNvPr>
          <p:cNvSpPr/>
          <p:nvPr/>
        </p:nvSpPr>
        <p:spPr>
          <a:xfrm>
            <a:off x="12478698" y="3209872"/>
            <a:ext cx="3153881" cy="2286424"/>
          </a:xfrm>
          <a:prstGeom prst="cloudCallout">
            <a:avLst>
              <a:gd name="adj1" fmla="val 15642"/>
              <a:gd name="adj2" fmla="val 6379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がんばるぞ～</a:t>
            </a:r>
          </a:p>
        </p:txBody>
      </p:sp>
    </p:spTree>
    <p:extLst>
      <p:ext uri="{BB962C8B-B14F-4D97-AF65-F5344CB8AC3E}">
        <p14:creationId xmlns:p14="http://schemas.microsoft.com/office/powerpoint/2010/main" val="231542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BADFF8-AAD0-14DD-7AEF-A329C675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障壁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9B8AD8-37B9-6D8B-1E93-9F5E772E0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ja-JP" altLang="en-US" dirty="0">
                <a:ea typeface="Meiryo"/>
              </a:rPr>
              <a:t>Cloud9からgit pushができない</a:t>
            </a:r>
          </a:p>
          <a:p>
            <a:r>
              <a:rPr lang="ja-JP" altLang="en-US" dirty="0">
                <a:ea typeface="Meiryo"/>
              </a:rPr>
              <a:t>→3時間あれこれ試してみる→メンターの笠原さん</a:t>
            </a:r>
          </a:p>
          <a:p>
            <a:endParaRPr lang="ja-JP" altLang="en-US" dirty="0">
              <a:ea typeface="Meiryo"/>
            </a:endParaRPr>
          </a:p>
          <a:p>
            <a:r>
              <a:rPr lang="ja-JP" altLang="en-US" dirty="0">
                <a:ea typeface="Meiryo"/>
              </a:rPr>
              <a:t>Git-Hubでmainブランチに各々がpushしまくり大混乱</a:t>
            </a:r>
          </a:p>
          <a:p>
            <a:r>
              <a:rPr lang="ja-JP" altLang="en-US" dirty="0">
                <a:ea typeface="Meiryo"/>
              </a:rPr>
              <a:t>→gitの勉強の時間を確保</a:t>
            </a:r>
          </a:p>
          <a:p>
            <a:r>
              <a:rPr lang="ja-JP" altLang="en-US" dirty="0">
                <a:ea typeface="Meiryo"/>
              </a:rPr>
              <a:t>→なんとか開発が進められるように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CD442A-4240-43EB-C8F7-0A795F8F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47ED23-97F8-DF82-EB70-E152FA5C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B3EA19-369D-CD89-7E51-580827FB4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8399" y="2455199"/>
            <a:ext cx="951908" cy="754673"/>
          </a:xfrm>
        </p:spPr>
        <p:txBody>
          <a:bodyPr/>
          <a:lstStyle/>
          <a:p>
            <a:fld id="{81D2C36F-4504-47C0-B82F-A167342A2754}" type="slidenum">
              <a:rPr lang="en-US" smtClean="0"/>
              <a:t>5</a:t>
            </a:fld>
            <a:endParaRPr 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29C5A268-C221-0B8C-8159-43B403BD9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5419" y="5505939"/>
            <a:ext cx="1268729" cy="1268729"/>
          </a:xfrm>
          <a:prstGeom prst="rect">
            <a:avLst/>
          </a:prstGeom>
        </p:spPr>
      </p:pic>
      <p:sp>
        <p:nvSpPr>
          <p:cNvPr id="17" name="思考の吹き出し: 雲形 16">
            <a:extLst>
              <a:ext uri="{FF2B5EF4-FFF2-40B4-BE49-F238E27FC236}">
                <a16:creationId xmlns:a16="http://schemas.microsoft.com/office/drawing/2014/main" id="{08FB4514-FDAF-DC25-0D57-4BA1907D92FF}"/>
              </a:ext>
            </a:extLst>
          </p:cNvPr>
          <p:cNvSpPr/>
          <p:nvPr/>
        </p:nvSpPr>
        <p:spPr>
          <a:xfrm>
            <a:off x="-3195419" y="3101063"/>
            <a:ext cx="3153881" cy="2286424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むずい、きつい</a:t>
            </a:r>
            <a:endParaRPr kumimoji="1" lang="en-US" altLang="ja-JP" dirty="0"/>
          </a:p>
          <a:p>
            <a:pPr algn="ctr"/>
            <a:r>
              <a:rPr lang="ja-JP" altLang="en-US" dirty="0"/>
              <a:t>わからない</a:t>
            </a:r>
            <a:endParaRPr lang="en-US" altLang="ja-JP" dirty="0"/>
          </a:p>
          <a:p>
            <a:pPr algn="ctr"/>
            <a:r>
              <a:rPr lang="ja-JP" altLang="en-US" dirty="0"/>
              <a:t>ハゲそう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1667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62CC19-F324-B7E9-5819-E8A83FAC0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達成・評価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4D5725-0B83-DB47-EAF9-0C215563E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pPr marL="0" indent="0">
              <a:buNone/>
            </a:pPr>
            <a:r>
              <a:rPr lang="ja-JP" altLang="en-US" dirty="0">
                <a:ea typeface="+mn-lt"/>
                <a:cs typeface="+mn-lt"/>
              </a:rPr>
              <a:t>・</a:t>
            </a:r>
            <a:r>
              <a:rPr lang="ja-JP" dirty="0">
                <a:ea typeface="+mn-lt"/>
                <a:cs typeface="+mn-lt"/>
              </a:rPr>
              <a:t>htmlおよびcssの理解</a:t>
            </a:r>
            <a:r>
              <a:rPr lang="ja-JP" altLang="en-US" dirty="0">
                <a:ea typeface="+mn-lt"/>
                <a:cs typeface="+mn-lt"/>
              </a:rPr>
              <a:t>　→レスポンシブデザインに課題</a:t>
            </a:r>
            <a:endParaRPr lang="ja-JP" dirty="0"/>
          </a:p>
          <a:p>
            <a:r>
              <a:rPr lang="ja-JP" dirty="0">
                <a:ea typeface="+mn-lt"/>
                <a:cs typeface="+mn-lt"/>
              </a:rPr>
              <a:t>Git、Git-hubの理解　→ </a:t>
            </a:r>
            <a:r>
              <a:rPr lang="ja-JP" altLang="en-US" dirty="0">
                <a:ea typeface="+mn-lt"/>
                <a:cs typeface="+mn-lt"/>
              </a:rPr>
              <a:t>達成</a:t>
            </a:r>
          </a:p>
          <a:p>
            <a:r>
              <a:rPr lang="en-US" altLang="ja-JP" dirty="0">
                <a:ea typeface="+mn-lt"/>
                <a:cs typeface="+mn-lt"/>
              </a:rPr>
              <a:t>Rails</a:t>
            </a:r>
            <a:r>
              <a:rPr lang="ja-JP" altLang="en-US" dirty="0">
                <a:ea typeface="+mn-lt"/>
                <a:cs typeface="+mn-lt"/>
              </a:rPr>
              <a:t>での</a:t>
            </a:r>
            <a:r>
              <a:rPr lang="ja-JP" dirty="0">
                <a:ea typeface="+mn-lt"/>
                <a:cs typeface="+mn-lt"/>
              </a:rPr>
              <a:t>ログイン機能の実装</a:t>
            </a:r>
            <a:r>
              <a:rPr lang="ja-JP" altLang="en-US" dirty="0">
                <a:ea typeface="+mn-lt"/>
                <a:cs typeface="+mn-lt"/>
              </a:rPr>
              <a:t>　→ 不達成</a:t>
            </a:r>
            <a:endParaRPr lang="ja-JP" dirty="0">
              <a:ea typeface="+mn-lt"/>
              <a:cs typeface="+mn-lt"/>
            </a:endParaRPr>
          </a:p>
          <a:p>
            <a:r>
              <a:rPr lang="ja-JP" dirty="0">
                <a:ea typeface="+mn-lt"/>
                <a:cs typeface="+mn-lt"/>
              </a:rPr>
              <a:t>作成したwebサイトのデプロイ</a:t>
            </a:r>
            <a:r>
              <a:rPr lang="ja-JP" altLang="en-US" dirty="0">
                <a:ea typeface="+mn-lt"/>
                <a:cs typeface="+mn-lt"/>
              </a:rPr>
              <a:t>　→Git-Hub Pagesでデプロイ達成</a:t>
            </a:r>
          </a:p>
          <a:p>
            <a:endParaRPr lang="ja-JP" altLang="en-US" dirty="0">
              <a:ea typeface="Meiryo"/>
            </a:endParaRPr>
          </a:p>
          <a:p>
            <a:endParaRPr lang="ja-JP" altLang="en-US" dirty="0">
              <a:ea typeface="Meiryo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656EC2E-FFBE-499C-7C68-5F0914AEB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011686-8251-03F9-9449-9BB16A52B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29E743-7FD0-5E41-16F6-6DC999F5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914878-133B-3AC5-F204-3630B1D68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hlinkClick r:id="rId2"/>
              </a:rPr>
              <a:t>実演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368E40-017E-7929-680D-0BF4848C8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C9909C-02E8-84FA-215C-9CA696A65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072954-D410-729C-BFE3-50B19637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75AF1C-958E-32CC-C253-0589F820A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4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F294C0-4E6B-7FD9-583D-C29C2BF6B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学んだこと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00D8E9-5C70-FD35-2820-68720780B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ja-JP" altLang="en-US">
                <a:ea typeface="Meiryo"/>
              </a:rPr>
              <a:t>Gitによる集団開発の経験</a:t>
            </a:r>
          </a:p>
          <a:p>
            <a:pPr marL="0" indent="0">
              <a:buNone/>
            </a:pPr>
            <a:r>
              <a:rPr lang="ja-JP">
                <a:ea typeface="+mn-lt"/>
                <a:cs typeface="+mn-lt"/>
              </a:rPr>
              <a:t>→Gitの階層構造、push、pullなどの</a:t>
            </a:r>
            <a:r>
              <a:rPr lang="ja-JP" altLang="en-US">
                <a:ea typeface="+mn-lt"/>
                <a:cs typeface="+mn-lt"/>
              </a:rPr>
              <a:t>コマンド</a:t>
            </a:r>
            <a:r>
              <a:rPr lang="ja-JP">
                <a:ea typeface="+mn-lt"/>
                <a:cs typeface="+mn-lt"/>
              </a:rPr>
              <a:t>の仕組みを理解</a:t>
            </a:r>
          </a:p>
          <a:p>
            <a:endParaRPr lang="ja-JP" altLang="en-US">
              <a:ea typeface="Meiryo"/>
            </a:endParaRPr>
          </a:p>
          <a:p>
            <a:r>
              <a:rPr lang="ja-JP" altLang="en-US">
                <a:ea typeface="Meiryo"/>
              </a:rPr>
              <a:t>ものづくりの大変さ</a:t>
            </a:r>
          </a:p>
          <a:p>
            <a:pPr marL="0" indent="0">
              <a:buNone/>
            </a:pPr>
            <a:r>
              <a:rPr lang="ja-JP" altLang="en-US">
                <a:ea typeface="Meiryo"/>
              </a:rPr>
              <a:t>→納得のいくクオリティにはならなかった</a:t>
            </a:r>
          </a:p>
          <a:p>
            <a:pPr marL="0" indent="0">
              <a:buNone/>
            </a:pPr>
            <a:endParaRPr lang="ja-JP" altLang="en-US">
              <a:ea typeface="Meiryo"/>
            </a:endParaRPr>
          </a:p>
          <a:p>
            <a:endParaRPr lang="ja-JP" altLang="en-US">
              <a:ea typeface="Meiryo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7F379EC-00B2-EBEF-902D-BE697EC5F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266FD7-FE3B-81E3-9B5B-FE1A32605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460D36-09A5-3EA7-8576-F4061E5C2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5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B139C1-FA1E-086C-15E8-7306A4E91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Meiryo"/>
              </a:rPr>
              <a:t>今後について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5E0199-09D8-C0EC-8A4E-CC71A0668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109728" tIns="109728" rIns="109728" bIns="91440" anchor="t"/>
          <a:lstStyle/>
          <a:p>
            <a:r>
              <a:rPr lang="ja-JP" altLang="en-US" dirty="0">
                <a:ea typeface="Meiryo"/>
              </a:rPr>
              <a:t>一人では経験できないチーム開発を学ぶことができた</a:t>
            </a:r>
            <a:endParaRPr lang="en-US" altLang="ja-JP" dirty="0">
              <a:ea typeface="Meiryo"/>
            </a:endParaRPr>
          </a:p>
          <a:p>
            <a:r>
              <a:rPr lang="ja-JP" altLang="en-US" dirty="0">
                <a:ea typeface="Meiryo"/>
              </a:rPr>
              <a:t>新たな仲間を獲得！</a:t>
            </a:r>
            <a:endParaRPr lang="en-US" altLang="ja-JP" dirty="0">
              <a:ea typeface="Meiryo"/>
            </a:endParaRPr>
          </a:p>
          <a:p>
            <a:r>
              <a:rPr kumimoji="1" lang="ja-JP" altLang="en-US" dirty="0">
                <a:ea typeface="Meiryo"/>
              </a:rPr>
              <a:t>ほしい技術などを選定できた</a:t>
            </a:r>
            <a:endParaRPr kumimoji="1" lang="en-US" altLang="ja-JP" dirty="0">
              <a:ea typeface="Meiryo"/>
            </a:endParaRPr>
          </a:p>
          <a:p>
            <a:r>
              <a:rPr kumimoji="1" lang="ja-JP" altLang="en-US" dirty="0">
                <a:ea typeface="Meiryo"/>
              </a:rPr>
              <a:t>どんなにわからなくても、</a:t>
            </a:r>
            <a:endParaRPr kumimoji="1" lang="en-US" altLang="ja-JP" dirty="0">
              <a:ea typeface="Meiryo"/>
            </a:endParaRPr>
          </a:p>
          <a:p>
            <a:r>
              <a:rPr kumimoji="1" lang="ja-JP" altLang="en-US" dirty="0"/>
              <a:t>みんなで調査して乗り越えた！</a:t>
            </a:r>
            <a:endParaRPr kumimoji="1" lang="en-US" altLang="ja-JP" dirty="0"/>
          </a:p>
          <a:p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9E26C4-C655-FD7E-DEB5-267184F8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7/17/2022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AD241F-D335-D2BE-506A-166FF985F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19FA68-1B69-1675-6257-391F104E5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922769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RegularSeedRightStep">
      <a:dk1>
        <a:srgbClr val="000000"/>
      </a:dk1>
      <a:lt1>
        <a:srgbClr val="FFFFFF"/>
      </a:lt1>
      <a:dk2>
        <a:srgbClr val="301B2D"/>
      </a:dk2>
      <a:lt2>
        <a:srgbClr val="F3F0F1"/>
      </a:lt2>
      <a:accent1>
        <a:srgbClr val="20B595"/>
      </a:accent1>
      <a:accent2>
        <a:srgbClr val="17AFD5"/>
      </a:accent2>
      <a:accent3>
        <a:srgbClr val="2972E7"/>
      </a:accent3>
      <a:accent4>
        <a:srgbClr val="3A35DA"/>
      </a:accent4>
      <a:accent5>
        <a:srgbClr val="7E29E7"/>
      </a:accent5>
      <a:accent6>
        <a:srgbClr val="BB17D5"/>
      </a:accent6>
      <a:hlink>
        <a:srgbClr val="BF3F5B"/>
      </a:hlink>
      <a:folHlink>
        <a:srgbClr val="7F7F7F"/>
      </a:folHlink>
    </a:clrScheme>
    <a:fontScheme name="Elephant Univers Condensed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333</Words>
  <Application>Microsoft Office PowerPoint</Application>
  <PresentationFormat>ワイド画面</PresentationFormat>
  <Paragraphs>68</Paragraphs>
  <Slides>10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Meiryo</vt:lpstr>
      <vt:lpstr>游ゴシック</vt:lpstr>
      <vt:lpstr>Arial</vt:lpstr>
      <vt:lpstr>MemoVTI</vt:lpstr>
      <vt:lpstr>Member→ Sora Toda Yuki Sanada</vt:lpstr>
      <vt:lpstr> git commit -m "profile website"  〜mainブランチにpushする奴ら〜 </vt:lpstr>
      <vt:lpstr>ハッカソン前</vt:lpstr>
      <vt:lpstr>課題設定・目標設定</vt:lpstr>
      <vt:lpstr>障壁</vt:lpstr>
      <vt:lpstr>達成・評価</vt:lpstr>
      <vt:lpstr>実演</vt:lpstr>
      <vt:lpstr>学んだこと</vt:lpstr>
      <vt:lpstr>今後について</vt:lpstr>
      <vt:lpstr>何よりも！！！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PC Sora</dc:creator>
  <cp:lastModifiedBy>PC Sora</cp:lastModifiedBy>
  <cp:revision>1</cp:revision>
  <dcterms:created xsi:type="dcterms:W3CDTF">2022-07-17T06:07:21Z</dcterms:created>
  <dcterms:modified xsi:type="dcterms:W3CDTF">2022-07-17T07:16:32Z</dcterms:modified>
</cp:coreProperties>
</file>

<file path=docProps/thumbnail.jpeg>
</file>